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81" r:id="rId3"/>
    <p:sldId id="277" r:id="rId4"/>
    <p:sldId id="280" r:id="rId5"/>
    <p:sldId id="279" r:id="rId6"/>
    <p:sldId id="28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DEA8C-96F9-4ECA-8759-8510D40FB465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C7245-7E35-4888-A99E-1198DCFDD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0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1AE90-A4D2-4BAF-90C0-0C973866F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606E46-E225-48A6-AC24-C4F17BB5B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E2066-ED26-41AA-922B-AEF5FCAE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94A25D-5CB5-4BC0-A766-BEA1DF2D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84DA63-B0EB-442C-9203-135385BE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5D892-7904-4E61-9132-E1CA48B8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5ADF19-56E9-4925-8BB8-1E01EB59E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7A4726-7C56-48BA-A942-ED1D0FC8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1B7E2-4B45-4B7B-BF5A-D2FD5925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6E266-3FF4-4AF5-985E-AD610191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5306FD-7B76-42ED-A65C-0812D6CA5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BB9C55-DB50-4417-BD88-92E911126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41B47B-E70C-44B1-A225-D47F72C6F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014AA-4A8C-409E-A41C-0B85689E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6E3261-1703-4FD7-B6A0-D4DC0AEB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32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62768-F8B3-4F50-993E-CFD854E0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06561F-7C31-4E18-97B1-5C85C95B4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A1163-CE44-4EE5-9BA3-7D006EFE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2DD48-C2CD-4FF5-8822-1687E1DF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32C41-D5CD-41A0-808D-B966FA20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8FDB2-C738-465A-9073-05DFB0E9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E5F859-AF02-458F-A945-8A08A8A3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B83B3A-10E7-4650-A3B6-A2394D9B2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8D30B-92F6-4A34-8979-44A533DF4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9ABEA-D06B-494C-B6D1-9C71C7C9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7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37B25-7718-4337-95FF-7BAA5B88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F5783-74B8-4014-A90E-83AC6328B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96683D-6760-48D5-8822-E4250BA35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C96C65-B30A-4BD8-AA42-242FF52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0754D-3472-4E75-AD00-83BDD2D9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412EFE-B030-4EAC-BE77-E09A599F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2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C078B-7F08-4420-BECB-9DB91C3B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287C4-034A-4DA4-844B-BBC047EE6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AA1679-7816-4DDB-B52C-C7E811430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94CC64-E916-4EFB-B17C-2F2567C6D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D6416C-4B6F-4ADB-ACD6-F05FBC757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E41C3D-FE44-4DC6-A9CE-A41BB9E6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7ED28DA-4CD0-45F9-8089-9D286D7BD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611FBF-716F-4A5D-9EAA-734CF053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5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12597-E5FC-48B2-B0F6-DC2C825C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39E193-B6B0-45BE-A6B7-1872A627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8DCEAC-0D88-4079-B3ED-D74458AE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146501-2F6D-4EA6-A456-800675F3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94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35AE35-7CB2-4C07-B9F8-0C71E46C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B770AB-A587-4C27-9F46-C1E7345B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88E6D2-9579-4CAC-BBDA-48D14932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6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AF3D4-4CFE-47D6-A81C-3ECF17CF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3BC682-B9A7-4160-9C6F-1D1F3EE39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1C4DB8-911E-42CB-B48B-AD42E2189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519FC6-0262-4258-BB01-7FB5AC6D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85126-B792-40D4-9740-3E5A58DC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7C56D1-A6EE-4188-9847-24E9D096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4F8B3-8354-4CD4-A5BA-CF3ED78A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33DE0C-018C-4D8E-8D68-0D6E0DB1E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00A329-7608-42E2-91CC-36ADB27C7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FAE480-7C0A-4F76-9617-CEB06C6C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CF78E8-37F4-4A5C-83E9-9A3D4E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F30CBE-5E23-4D75-B6AA-A226DC24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22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BDBAA-8976-43A1-B6C5-56C612F0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545629-9F2F-4417-A009-7D05E31A8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2DF1E1-36CC-498D-BAD6-DD181EA59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B3636-C23D-4FFB-9AB6-7EACB68A039A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B15CAF-E662-435B-87D3-931A8454E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2ABD0-37CA-41F8-AD32-B475E8FB2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55DEC-ADB6-45E9-BC69-43151EE0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F0644C-84A4-4A0F-ADD9-6BCA4DBB6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5" y="133165"/>
            <a:ext cx="5641490" cy="24768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26D08-E448-481B-9E0C-263C58C7A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649" y="2771775"/>
            <a:ext cx="10467975" cy="247687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эффективного сообщества образовательного учреждения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Львова Наталья Юрьевна,</a:t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методист, педагог дополнительного образования  </a:t>
            </a:r>
          </a:p>
        </p:txBody>
      </p:sp>
    </p:spTree>
    <p:extLst>
      <p:ext uri="{BB962C8B-B14F-4D97-AF65-F5344CB8AC3E}">
        <p14:creationId xmlns:p14="http://schemas.microsoft.com/office/powerpoint/2010/main" val="82372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918E-F3E7-49E5-BE34-A466E5F8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3EA28-E0BF-4BDE-8384-454F0C313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384917"/>
            <a:ext cx="11647503" cy="4792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Объединяющая цель деятельности в дополнительном образовании  -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формирования, становления)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гармоничной личности молодого человека.</a:t>
            </a: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входит в сообщество, кто его формирует? </a:t>
            </a:r>
          </a:p>
        </p:txBody>
      </p:sp>
    </p:spTree>
    <p:extLst>
      <p:ext uri="{BB962C8B-B14F-4D97-AF65-F5344CB8AC3E}">
        <p14:creationId xmlns:p14="http://schemas.microsoft.com/office/powerpoint/2010/main" val="332390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918E-F3E7-49E5-BE34-A466E5F8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3EA28-E0BF-4BDE-8384-454F0C31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DB5BDF4-465A-482B-A8A1-D3DB0798A265}"/>
              </a:ext>
            </a:extLst>
          </p:cNvPr>
          <p:cNvSpPr/>
          <p:nvPr/>
        </p:nvSpPr>
        <p:spPr>
          <a:xfrm>
            <a:off x="5381624" y="1825625"/>
            <a:ext cx="2686050" cy="2470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5250E83-423F-4B96-A8B0-C48BA28798F5}"/>
              </a:ext>
            </a:extLst>
          </p:cNvPr>
          <p:cNvSpPr/>
          <p:nvPr/>
        </p:nvSpPr>
        <p:spPr>
          <a:xfrm>
            <a:off x="3200400" y="4117975"/>
            <a:ext cx="2895600" cy="237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64BDF89-1612-4088-94EB-CABD04A5B980}"/>
              </a:ext>
            </a:extLst>
          </p:cNvPr>
          <p:cNvSpPr/>
          <p:nvPr/>
        </p:nvSpPr>
        <p:spPr>
          <a:xfrm>
            <a:off x="876300" y="1825625"/>
            <a:ext cx="2895600" cy="2374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АДМИНИСТАЦИЯ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642FCC4-41AC-49B5-A1B1-5EBAD04C7515}"/>
              </a:ext>
            </a:extLst>
          </p:cNvPr>
          <p:cNvSpPr/>
          <p:nvPr/>
        </p:nvSpPr>
        <p:spPr>
          <a:xfrm>
            <a:off x="8067674" y="3600450"/>
            <a:ext cx="3114679" cy="25765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247655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918E-F3E7-49E5-BE34-A466E5F82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Сообщество образовательного учреждения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DB5BDF4-465A-482B-A8A1-D3DB0798A265}"/>
              </a:ext>
            </a:extLst>
          </p:cNvPr>
          <p:cNvSpPr/>
          <p:nvPr/>
        </p:nvSpPr>
        <p:spPr>
          <a:xfrm>
            <a:off x="4133850" y="1719261"/>
            <a:ext cx="3962400" cy="3281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57984CA-DAF3-4A35-B9A9-28C16AA46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0013" y="3867149"/>
            <a:ext cx="2341560" cy="2341560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E5250E83-423F-4B96-A8B0-C48BA28798F5}"/>
              </a:ext>
            </a:extLst>
          </p:cNvPr>
          <p:cNvSpPr/>
          <p:nvPr/>
        </p:nvSpPr>
        <p:spPr>
          <a:xfrm>
            <a:off x="895351" y="1710531"/>
            <a:ext cx="2686049" cy="2290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64BDF89-1612-4088-94EB-CABD04A5B980}"/>
              </a:ext>
            </a:extLst>
          </p:cNvPr>
          <p:cNvSpPr/>
          <p:nvPr/>
        </p:nvSpPr>
        <p:spPr>
          <a:xfrm>
            <a:off x="876300" y="4227512"/>
            <a:ext cx="2819399" cy="2084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АДМИНИСТАЦИИ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5620041-6A35-4C09-8437-369D4CBA91AD}"/>
              </a:ext>
            </a:extLst>
          </p:cNvPr>
          <p:cNvSpPr/>
          <p:nvPr/>
        </p:nvSpPr>
        <p:spPr>
          <a:xfrm>
            <a:off x="8791573" y="4381499"/>
            <a:ext cx="2686051" cy="2111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642FCC4-41AC-49B5-A1B1-5EBAD04C7515}"/>
              </a:ext>
            </a:extLst>
          </p:cNvPr>
          <p:cNvSpPr/>
          <p:nvPr/>
        </p:nvSpPr>
        <p:spPr>
          <a:xfrm>
            <a:off x="8791575" y="1719261"/>
            <a:ext cx="2686050" cy="2290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01885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8918E-F3E7-49E5-BE34-A466E5F8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0848975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сообщество образовательного учреждения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3EA28-E0BF-4BDE-8384-454F0C31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DB5BDF4-465A-482B-A8A1-D3DB0798A265}"/>
              </a:ext>
            </a:extLst>
          </p:cNvPr>
          <p:cNvSpPr/>
          <p:nvPr/>
        </p:nvSpPr>
        <p:spPr>
          <a:xfrm>
            <a:off x="3819525" y="1719261"/>
            <a:ext cx="4857750" cy="42814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он?</a:t>
            </a:r>
          </a:p>
          <a:p>
            <a:pPr algn="ctr"/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Выстраиваем рейтинг </a:t>
            </a:r>
          </a:p>
          <a:p>
            <a:pPr algn="ctr"/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( 5 качеств)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5250E83-423F-4B96-A8B0-C48BA28798F5}"/>
              </a:ext>
            </a:extLst>
          </p:cNvPr>
          <p:cNvSpPr/>
          <p:nvPr/>
        </p:nvSpPr>
        <p:spPr>
          <a:xfrm>
            <a:off x="762003" y="1797052"/>
            <a:ext cx="2819398" cy="226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64BDF89-1612-4088-94EB-CABD04A5B980}"/>
              </a:ext>
            </a:extLst>
          </p:cNvPr>
          <p:cNvSpPr/>
          <p:nvPr/>
        </p:nvSpPr>
        <p:spPr>
          <a:xfrm>
            <a:off x="876300" y="4227511"/>
            <a:ext cx="2819399" cy="2265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АДМИНИСТАЦИЯ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5620041-6A35-4C09-8437-369D4CBA91AD}"/>
              </a:ext>
            </a:extLst>
          </p:cNvPr>
          <p:cNvSpPr/>
          <p:nvPr/>
        </p:nvSpPr>
        <p:spPr>
          <a:xfrm>
            <a:off x="8791573" y="4381499"/>
            <a:ext cx="2686051" cy="2219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C642FCC4-41AC-49B5-A1B1-5EBAD04C7515}"/>
              </a:ext>
            </a:extLst>
          </p:cNvPr>
          <p:cNvSpPr/>
          <p:nvPr/>
        </p:nvSpPr>
        <p:spPr>
          <a:xfrm>
            <a:off x="8791575" y="1719261"/>
            <a:ext cx="2686050" cy="2290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5240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2A5E90-136B-4901-8517-7A341029B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81525" cy="28289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F8835-E740-4420-B913-0802636D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70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Какой я педагог?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(«Я» глазами самого себя)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58926-7B3C-40CF-9256-1D18ECDB4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650" y="2141537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моих наиболее значимых профессиональных качеств :</a:t>
            </a: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algn="ctr">
              <a:buNone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6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r>
              <a:rPr lang="ru-RU" sz="67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и развития!</a:t>
            </a:r>
          </a:p>
        </p:txBody>
      </p:sp>
    </p:spTree>
    <p:extLst>
      <p:ext uri="{BB962C8B-B14F-4D97-AF65-F5344CB8AC3E}">
        <p14:creationId xmlns:p14="http://schemas.microsoft.com/office/powerpoint/2010/main" val="403867518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97</Words>
  <Application>Microsoft Office PowerPoint</Application>
  <PresentationFormat>Широкоэкранный</PresentationFormat>
  <Paragraphs>41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1_Тема Office</vt:lpstr>
      <vt:lpstr>Формирование эффективного сообщества образовательного учреждения             Львова Наталья Юрьевна,                                                        методист, педагог дополнительного образования  </vt:lpstr>
      <vt:lpstr>             Сообщество образовательного учреждения. </vt:lpstr>
      <vt:lpstr>             Сообщество образовательного учреждения.</vt:lpstr>
      <vt:lpstr>             Сообщество образовательного учреждения</vt:lpstr>
      <vt:lpstr>    Эффективное  сообщество образовательного учреждения</vt:lpstr>
      <vt:lpstr>                                 Какой я педагог?                               («Я» глазами самого себя)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Хвостова Алина Игоревна учитель английского языка</dc:title>
  <dc:creator>полина кирикова</dc:creator>
  <cp:lastModifiedBy>Наталья	Юрьевна Львова</cp:lastModifiedBy>
  <cp:revision>32</cp:revision>
  <dcterms:created xsi:type="dcterms:W3CDTF">2021-11-09T19:24:44Z</dcterms:created>
  <dcterms:modified xsi:type="dcterms:W3CDTF">2022-09-21T14:15:00Z</dcterms:modified>
</cp:coreProperties>
</file>